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59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8" autoAdjust="0"/>
    <p:restoredTop sz="94660"/>
  </p:normalViewPr>
  <p:slideViewPr>
    <p:cSldViewPr snapToGrid="0">
      <p:cViewPr varScale="1">
        <p:scale>
          <a:sx n="77" d="100"/>
          <a:sy n="77" d="100"/>
        </p:scale>
        <p:origin x="26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B6AF1-D7BA-48BD-AB1C-DCECCC906E0C}" type="datetimeFigureOut">
              <a:rPr lang="ru-RU" smtClean="0"/>
              <a:t>21.01.2018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82101-6418-4A94-8959-FF56858B37E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2148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9CBD87-6EB7-4456-8654-3B9D9BBA17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5662A17-89FF-4181-BFC7-9F08186F4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C59DFD9-264B-4754-BB41-AB320FE31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50882-DCEB-4A14-A6E8-FE086841373C}" type="datetime1">
              <a:rPr lang="ru-RU" smtClean="0"/>
              <a:t>21.01.2018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D89E44-E251-45FC-A9FC-591167EF1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9107BF6-5807-43FE-89AC-74E7934B4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90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054AC6-93D5-4BF2-AE79-28A7FE13C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21FA48-B844-4B19-8190-6405FA50C8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16DCB-7A41-4E53-8A16-F4E670620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758D05-8ACF-40AD-8567-F5E64BFF77FD}" type="datetime1">
              <a:rPr lang="ru-RU" smtClean="0"/>
              <a:t>21.01.2018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1818EA-65C8-4538-A410-11146B274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57A6F0-8693-4A37-8787-F068889DF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0957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70EF8D7-9E6D-4088-ADE0-F38286CC63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6D16AE-A06B-4DFB-ABFF-BE3C90ECDD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09A0AF-B3E6-4FB5-AC80-F187FDBB7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F9310-182D-45E3-ADDA-B0C8CC027BB4}" type="datetime1">
              <a:rPr lang="ru-RU" smtClean="0"/>
              <a:t>21.01.2018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9DF2F15-F242-4250-95A2-383E8CD67C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B205C8-717D-4F96-8B1F-B730C97A2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721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A578BB-F239-42AE-8A9D-E0FCC14A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848047-7547-42BF-A109-B30EB0FF7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301F444-DE31-4EBF-82D0-66D0F945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4ADC-EC18-49B1-B1D2-D66EDB8B9A74}" type="datetime1">
              <a:rPr lang="ru-RU" smtClean="0"/>
              <a:t>21.01.2018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E7B83C-916F-4FCB-A69F-C5A367959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D51183F-5431-4122-9CF5-CCEFCE3BB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0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B1BD59-1D2C-49CD-9316-DB54A43F5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E1F1219-680F-4EEF-8493-A3D629F52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401279-6C68-4C4C-9767-7B3690978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C2962-FBE9-4A22-AC33-15A2814384C8}" type="datetime1">
              <a:rPr lang="ru-RU" smtClean="0"/>
              <a:t>21.01.2018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A7BE03-5207-471C-82BC-C5FAA2CBD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7496F15-1B63-4FB8-BA19-B813763D2A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424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8C64047-9EA5-4A20-A575-A7C28A692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9D2EF5-0D9E-4917-9162-CDCB0C62C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E53F9F7-D997-4B02-A26E-5D0B8F8590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942CE16-74AB-4347-AC76-F3C5EF33B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F1A1D6-139A-4FF9-8C77-8313DD165E2E}" type="datetime1">
              <a:rPr lang="ru-RU" smtClean="0"/>
              <a:t>21.01.2018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8F58F4-30B2-4C5E-B33B-FB2ABAE8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646EA8E-C755-44C7-9E20-BFE87B93F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89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FAF0FF-A015-4356-A182-93FE19DCA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893E29-FA8C-4467-8AB4-7C64988F7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62D9134-DBF9-4A53-B989-5A8D5E9FA9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DD2F90D-138B-49F7-8572-96D685D8E1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4B95EEB-6903-44AB-B2F5-72176778F4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EDD531F-6E9D-4C06-91EB-926683ACE6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494207-474C-4FB2-AA4D-DCA45CEB8D5F}" type="datetime1">
              <a:rPr lang="ru-RU" smtClean="0"/>
              <a:t>21.01.2018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2C1AEF6-0268-48AF-A73C-71AB803F7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6F66B727-2C4B-4EF8-9A20-2F6CB35BF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53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36016-7A03-45DA-A965-4C69D66A7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525F394-3A59-4BB9-91DB-F72933391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7C5DF-17D0-4B1E-AA0C-FCE8FDEC4773}" type="datetime1">
              <a:rPr lang="ru-RU" smtClean="0"/>
              <a:t>21.01.2018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25FF671-AE9B-4BBA-9177-8A58154EA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348172B-BB9D-400C-BD09-0CEEE2145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557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DE9249F-7A15-4FA2-ADD9-2556A53B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D422E-B570-4341-A708-9285AC4B6F5F}" type="datetime1">
              <a:rPr lang="ru-RU" smtClean="0"/>
              <a:t>21.01.2018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3AE20AF-3E6A-49FE-AC56-69B8A090D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9CB713-D295-4CE7-8943-6C2692709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8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D7E7FA-0E2F-4304-B6E0-507D8EFCD4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629CB0-0CB7-4F6E-BEE1-312D714B3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5FD6138-B5B4-4C9F-9281-024EB21B7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58F4D8-E583-4543-B868-15AADC15B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70DAE-011E-4023-A5D7-8A1EE4B4E650}" type="datetime1">
              <a:rPr lang="ru-RU" smtClean="0"/>
              <a:t>21.01.2018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7BCFCF4-220F-405C-B688-C7451E6E0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AB34D3-6CA7-4E1D-8DE8-0CE9041B7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739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C56A05-40D3-4758-A677-738EED96DE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832D74A-6546-45F3-A131-FFA6101D17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CC61CB0-2419-4830-B770-6DC3C961AC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D33F045-BE07-42B1-AFE7-B96AE7790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AD282-4EF1-4F36-9BD2-3E7CAEEF97F0}" type="datetime1">
              <a:rPr lang="ru-RU" smtClean="0"/>
              <a:t>21.01.2018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955BC49-B2A3-43E9-9EC8-97494A132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6980C37-44E2-4945-9585-606EA2582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458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AE64518-BF9A-4A67-81C5-5FDE25E2B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7A48315-92E3-4F61-A71F-0CFA335E4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9F640F-2448-4782-AA0D-216D7B93C8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E38F9-D357-4C9E-8F6E-C58E3C6B2003}" type="datetime1">
              <a:rPr lang="ru-RU" smtClean="0"/>
              <a:t>21.01.2018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006E4C-2D1E-4A87-ACC4-30D1808B2C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[May Advising] www.may.company info@may.company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A2A1F1-C7E7-4848-A478-9F239B1C60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C994E-DEEA-4426-AD98-A2BD3070B4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567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id="{33B04F7C-DC89-4020-BEA7-8F7435843799}"/>
              </a:ext>
            </a:extLst>
          </p:cNvPr>
          <p:cNvCxnSpPr/>
          <p:nvPr/>
        </p:nvCxnSpPr>
        <p:spPr>
          <a:xfrm>
            <a:off x="5486400" y="400833"/>
            <a:ext cx="0" cy="491020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61472533-2F34-447D-B624-CE5A1A43D406}"/>
              </a:ext>
            </a:extLst>
          </p:cNvPr>
          <p:cNvCxnSpPr/>
          <p:nvPr/>
        </p:nvCxnSpPr>
        <p:spPr>
          <a:xfrm>
            <a:off x="3068877" y="2843408"/>
            <a:ext cx="48851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A44AF65-50B8-4702-9CE3-686ADD9A3204}"/>
              </a:ext>
            </a:extLst>
          </p:cNvPr>
          <p:cNvSpPr/>
          <p:nvPr/>
        </p:nvSpPr>
        <p:spPr>
          <a:xfrm>
            <a:off x="3031299" y="400833"/>
            <a:ext cx="4910202" cy="491020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E0CB8155-2E69-47C0-A000-9C800718F6A2}"/>
              </a:ext>
            </a:extLst>
          </p:cNvPr>
          <p:cNvSpPr/>
          <p:nvPr/>
        </p:nvSpPr>
        <p:spPr>
          <a:xfrm>
            <a:off x="3068877" y="960401"/>
            <a:ext cx="23735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Сила</a:t>
            </a:r>
            <a:b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компании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B61C39D-36A9-434D-ACAF-DED6392094EE}"/>
              </a:ext>
            </a:extLst>
          </p:cNvPr>
          <p:cNvSpPr/>
          <p:nvPr/>
        </p:nvSpPr>
        <p:spPr>
          <a:xfrm>
            <a:off x="3096166" y="3352872"/>
            <a:ext cx="237353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Слабости</a:t>
            </a:r>
            <a:b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компании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48C1554-F878-455D-9F34-D4D4174B222A}"/>
              </a:ext>
            </a:extLst>
          </p:cNvPr>
          <p:cNvSpPr/>
          <p:nvPr/>
        </p:nvSpPr>
        <p:spPr>
          <a:xfrm>
            <a:off x="5669067" y="577468"/>
            <a:ext cx="2073067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Возмож-</a:t>
            </a:r>
            <a:b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ности</a:t>
            </a:r>
            <a:b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рынка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FE7AA35-E2D8-40F4-8774-B769B39DF429}"/>
              </a:ext>
            </a:extLst>
          </p:cNvPr>
          <p:cNvSpPr/>
          <p:nvPr/>
        </p:nvSpPr>
        <p:spPr>
          <a:xfrm>
            <a:off x="5848700" y="3352871"/>
            <a:ext cx="171380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Угрозы</a:t>
            </a:r>
            <a:b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</a:br>
            <a:r>
              <a:rPr lang="ru-RU" sz="4000" b="0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рынка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DDA90D-ACEE-4EE1-8BE8-45D446FB4073}"/>
              </a:ext>
            </a:extLst>
          </p:cNvPr>
          <p:cNvSpPr txBox="1"/>
          <p:nvPr/>
        </p:nvSpPr>
        <p:spPr>
          <a:xfrm>
            <a:off x="5582792" y="5311036"/>
            <a:ext cx="2245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Внешние факторы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115EE9C-3144-4371-94D7-221BE1AD4966}"/>
              </a:ext>
            </a:extLst>
          </p:cNvPr>
          <p:cNvSpPr txBox="1"/>
          <p:nvPr/>
        </p:nvSpPr>
        <p:spPr>
          <a:xfrm>
            <a:off x="2981352" y="5311036"/>
            <a:ext cx="25485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Внутренние факторы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B42EBD-DE1A-4AB1-9999-86F78E588C24}"/>
              </a:ext>
            </a:extLst>
          </p:cNvPr>
          <p:cNvSpPr txBox="1"/>
          <p:nvPr/>
        </p:nvSpPr>
        <p:spPr>
          <a:xfrm rot="16200000">
            <a:off x="2046259" y="1422065"/>
            <a:ext cx="1452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Потенциал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54037A0-35AE-43B1-B811-689A01C77B99}"/>
              </a:ext>
            </a:extLst>
          </p:cNvPr>
          <p:cNvSpPr txBox="1"/>
          <p:nvPr/>
        </p:nvSpPr>
        <p:spPr>
          <a:xfrm rot="16200000">
            <a:off x="2046260" y="3583482"/>
            <a:ext cx="145234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Риски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:a16="http://schemas.microsoft.com/office/drawing/2014/main" id="{8C9F1C8E-2CFB-473E-B81F-0508AF843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[May Advising] www.may.company info@may.company</a:t>
            </a:r>
            <a:endParaRPr lang="ru-RU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AA3BCF0-E69F-44B6-A67B-D487D861CC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509" y="6401882"/>
            <a:ext cx="1712872" cy="27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54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018E34BA-CECB-4269-8215-7CAFAC95C29B}"/>
              </a:ext>
            </a:extLst>
          </p:cNvPr>
          <p:cNvGrpSpPr/>
          <p:nvPr/>
        </p:nvGrpSpPr>
        <p:grpSpPr>
          <a:xfrm>
            <a:off x="3256767" y="1302707"/>
            <a:ext cx="6020615" cy="4484318"/>
            <a:chOff x="3056351" y="375780"/>
            <a:chExt cx="7341147" cy="5799552"/>
          </a:xfrm>
        </p:grpSpPr>
        <p:cxnSp>
          <p:nvCxnSpPr>
            <p:cNvPr id="3" name="Прямая соединительная линия 2">
              <a:extLst>
                <a:ext uri="{FF2B5EF4-FFF2-40B4-BE49-F238E27FC236}">
                  <a16:creationId xmlns:a16="http://schemas.microsoft.com/office/drawing/2014/main" id="{3E6FCA76-36C1-4FD5-914E-6479DD217443}"/>
                </a:ext>
              </a:extLst>
            </p:cNvPr>
            <p:cNvCxnSpPr>
              <a:cxnSpLocks/>
            </p:cNvCxnSpPr>
            <p:nvPr/>
          </p:nvCxnSpPr>
          <p:spPr>
            <a:xfrm>
              <a:off x="5461348" y="375780"/>
              <a:ext cx="0" cy="579955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Прямая соединительная линия 4">
              <a:extLst>
                <a:ext uri="{FF2B5EF4-FFF2-40B4-BE49-F238E27FC236}">
                  <a16:creationId xmlns:a16="http://schemas.microsoft.com/office/drawing/2014/main" id="{4A2CDC23-0A5B-490A-845C-5B677CACE8B7}"/>
                </a:ext>
              </a:extLst>
            </p:cNvPr>
            <p:cNvCxnSpPr>
              <a:cxnSpLocks/>
            </p:cNvCxnSpPr>
            <p:nvPr/>
          </p:nvCxnSpPr>
          <p:spPr>
            <a:xfrm>
              <a:off x="3056351" y="4070959"/>
              <a:ext cx="732772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Прямая соединительная линия 5">
              <a:extLst>
                <a:ext uri="{FF2B5EF4-FFF2-40B4-BE49-F238E27FC236}">
                  <a16:creationId xmlns:a16="http://schemas.microsoft.com/office/drawing/2014/main" id="{372CA0CB-17CD-4656-8DFA-A9B178473836}"/>
                </a:ext>
              </a:extLst>
            </p:cNvPr>
            <p:cNvCxnSpPr>
              <a:cxnSpLocks/>
            </p:cNvCxnSpPr>
            <p:nvPr/>
          </p:nvCxnSpPr>
          <p:spPr>
            <a:xfrm>
              <a:off x="7906011" y="375780"/>
              <a:ext cx="0" cy="5799552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>
              <a:extLst>
                <a:ext uri="{FF2B5EF4-FFF2-40B4-BE49-F238E27FC236}">
                  <a16:creationId xmlns:a16="http://schemas.microsoft.com/office/drawing/2014/main" id="{9F6E2D36-BC42-4781-B1BC-0FDD2164F9CC}"/>
                </a:ext>
              </a:extLst>
            </p:cNvPr>
            <p:cNvCxnSpPr>
              <a:cxnSpLocks/>
            </p:cNvCxnSpPr>
            <p:nvPr/>
          </p:nvCxnSpPr>
          <p:spPr>
            <a:xfrm>
              <a:off x="3056351" y="1630472"/>
              <a:ext cx="7327726" cy="0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Прямоугольник 13">
              <a:extLst>
                <a:ext uri="{FF2B5EF4-FFF2-40B4-BE49-F238E27FC236}">
                  <a16:creationId xmlns:a16="http://schemas.microsoft.com/office/drawing/2014/main" id="{20A2CB48-A97A-4F88-A408-A86C3B6134A7}"/>
                </a:ext>
              </a:extLst>
            </p:cNvPr>
            <p:cNvSpPr/>
            <p:nvPr/>
          </p:nvSpPr>
          <p:spPr>
            <a:xfrm>
              <a:off x="3056351" y="375780"/>
              <a:ext cx="7327726" cy="5799551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15" name="Прямоугольник 14">
              <a:extLst>
                <a:ext uri="{FF2B5EF4-FFF2-40B4-BE49-F238E27FC236}">
                  <a16:creationId xmlns:a16="http://schemas.microsoft.com/office/drawing/2014/main" id="{C1C421C1-6A77-4EC6-A5D4-68F5FF1E6FF7}"/>
                </a:ext>
              </a:extLst>
            </p:cNvPr>
            <p:cNvSpPr/>
            <p:nvPr/>
          </p:nvSpPr>
          <p:spPr>
            <a:xfrm>
              <a:off x="3056351" y="375780"/>
              <a:ext cx="2404997" cy="12546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200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8B78E52-50A9-4033-BF00-19E45F9B48F2}"/>
                </a:ext>
              </a:extLst>
            </p:cNvPr>
            <p:cNvSpPr txBox="1"/>
            <p:nvPr/>
          </p:nvSpPr>
          <p:spPr>
            <a:xfrm>
              <a:off x="3845491" y="2463875"/>
              <a:ext cx="6158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Сила 1</a:t>
              </a:r>
              <a:br>
                <a:rPr lang="ru-RU" sz="1200" dirty="0"/>
              </a:br>
              <a:r>
                <a:rPr lang="ru-RU" sz="1200" dirty="0"/>
                <a:t>Сила 2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257E3B5-6774-42CD-B24E-286C1EB46BD6}"/>
                </a:ext>
              </a:extLst>
            </p:cNvPr>
            <p:cNvSpPr txBox="1"/>
            <p:nvPr/>
          </p:nvSpPr>
          <p:spPr>
            <a:xfrm>
              <a:off x="3845491" y="4952589"/>
              <a:ext cx="8931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Слабость 1</a:t>
              </a:r>
              <a:br>
                <a:rPr lang="ru-RU" sz="1200" dirty="0"/>
              </a:br>
              <a:r>
                <a:rPr lang="ru-RU" sz="1200" dirty="0"/>
                <a:t>Слабость 2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D44242A-5BB5-49E6-A875-9E935E89755E}"/>
                </a:ext>
              </a:extLst>
            </p:cNvPr>
            <p:cNvSpPr txBox="1"/>
            <p:nvPr/>
          </p:nvSpPr>
          <p:spPr>
            <a:xfrm>
              <a:off x="6104909" y="679961"/>
              <a:ext cx="118032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Возможность 1</a:t>
              </a:r>
              <a:br>
                <a:rPr lang="ru-RU" sz="1200" dirty="0"/>
              </a:br>
              <a:r>
                <a:rPr lang="ru-RU" sz="1200" dirty="0"/>
                <a:t>Возможность 2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26C9E10-4427-47CA-BF93-9420D94A4A06}"/>
                </a:ext>
              </a:extLst>
            </p:cNvPr>
            <p:cNvSpPr txBox="1"/>
            <p:nvPr/>
          </p:nvSpPr>
          <p:spPr>
            <a:xfrm>
              <a:off x="8521316" y="679961"/>
              <a:ext cx="7291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1200" dirty="0"/>
                <a:t>Угроза 1</a:t>
              </a:r>
              <a:br>
                <a:rPr lang="ru-RU" sz="1200" dirty="0"/>
              </a:br>
              <a:r>
                <a:rPr lang="ru-RU" sz="1200" dirty="0"/>
                <a:t>Угроза 2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F6B9DFC-C923-4135-A261-9A4EAEBBF730}"/>
                </a:ext>
              </a:extLst>
            </p:cNvPr>
            <p:cNvSpPr txBox="1"/>
            <p:nvPr/>
          </p:nvSpPr>
          <p:spPr>
            <a:xfrm>
              <a:off x="5531940" y="1667896"/>
              <a:ext cx="2285146" cy="11233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200" b="1" dirty="0"/>
                <a:t>Сила и Возможность</a:t>
              </a:r>
              <a:br>
                <a:rPr lang="ru-RU" sz="1100" b="1" dirty="0"/>
              </a:br>
              <a:br>
                <a:rPr lang="ru-RU" sz="1100" b="1" dirty="0"/>
              </a:br>
              <a:r>
                <a:rPr lang="ru-RU" sz="1100" b="1" dirty="0"/>
                <a:t>Какое сочетание силы и возможности</a:t>
              </a:r>
              <a:br>
                <a:rPr lang="ru-RU" sz="1100" b="1" dirty="0"/>
              </a:br>
              <a:r>
                <a:rPr lang="ru-RU" sz="1100" b="1" dirty="0"/>
                <a:t>даст нам новое направление развития?</a:t>
              </a:r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794E3F03-437F-48BB-8F49-A994115B096C}"/>
                </a:ext>
              </a:extLst>
            </p:cNvPr>
            <p:cNvSpPr/>
            <p:nvPr/>
          </p:nvSpPr>
          <p:spPr>
            <a:xfrm>
              <a:off x="6240398" y="3429000"/>
              <a:ext cx="854786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2800" b="1" cap="none" spc="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Рост</a:t>
              </a:r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650E119F-2E88-406A-B73C-6501C35C17C5}"/>
                </a:ext>
              </a:extLst>
            </p:cNvPr>
            <p:cNvSpPr/>
            <p:nvPr/>
          </p:nvSpPr>
          <p:spPr>
            <a:xfrm>
              <a:off x="8497238" y="3424389"/>
              <a:ext cx="1337225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2800" b="1" cap="none" spc="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Защита</a:t>
              </a:r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93D8CBAC-9FBF-4060-982F-196C8F0D396E}"/>
                </a:ext>
              </a:extLst>
            </p:cNvPr>
            <p:cNvSpPr/>
            <p:nvPr/>
          </p:nvSpPr>
          <p:spPr>
            <a:xfrm>
              <a:off x="8274806" y="5530203"/>
              <a:ext cx="1782090" cy="523220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2800" b="1" cap="none" spc="0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Проблема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F7AD1E61-50B9-4F20-A35D-7F929C3A46E0}"/>
                </a:ext>
              </a:extLst>
            </p:cNvPr>
            <p:cNvSpPr/>
            <p:nvPr/>
          </p:nvSpPr>
          <p:spPr>
            <a:xfrm>
              <a:off x="5847237" y="5740144"/>
              <a:ext cx="1766830" cy="30777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ru-RU" sz="1400" b="1" dirty="0">
                  <a:ln w="0"/>
                  <a:solidFill>
                    <a:schemeClr val="accent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</a:rPr>
                <a:t>Совершенствование</a:t>
              </a:r>
              <a:endParaRPr lang="ru-RU" sz="1400" b="1" cap="none" spc="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endParaRP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5EB191B8-CD65-409D-830D-BC967F61E72E}"/>
                </a:ext>
              </a:extLst>
            </p:cNvPr>
            <p:cNvSpPr/>
            <p:nvPr/>
          </p:nvSpPr>
          <p:spPr>
            <a:xfrm>
              <a:off x="7866345" y="1642788"/>
              <a:ext cx="246599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/>
                <a:t>Сила и Угроза</a:t>
              </a:r>
              <a:br>
                <a:rPr lang="ru-RU" sz="1200" b="1" dirty="0"/>
              </a:br>
              <a:br>
                <a:rPr lang="ru-RU" sz="1200" b="1" dirty="0"/>
              </a:br>
              <a:r>
                <a:rPr lang="ru-RU" sz="1100" b="1" dirty="0"/>
                <a:t>Как защититься от угроз используя сильную сторону?</a:t>
              </a:r>
              <a:endParaRPr lang="ru-RU" sz="1200" b="1" dirty="0"/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C729DB16-123C-4869-A5A9-47A39A89C6F5}"/>
                </a:ext>
              </a:extLst>
            </p:cNvPr>
            <p:cNvSpPr/>
            <p:nvPr/>
          </p:nvSpPr>
          <p:spPr>
            <a:xfrm>
              <a:off x="5488021" y="4120722"/>
              <a:ext cx="2464385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100" b="1" dirty="0"/>
                <a:t>Слабость и Возможность</a:t>
              </a:r>
              <a:br>
                <a:rPr lang="ru-RU" sz="1100" b="1" dirty="0"/>
              </a:br>
              <a:br>
                <a:rPr lang="ru-RU" sz="1100" b="1" dirty="0"/>
              </a:br>
              <a:r>
                <a:rPr lang="ru-RU" sz="1100" b="1" dirty="0"/>
                <a:t>Как сочетая слабости и возможности</a:t>
              </a:r>
              <a:br>
                <a:rPr lang="ru-RU" sz="1100" b="1" dirty="0"/>
              </a:br>
              <a:r>
                <a:rPr lang="ru-RU" sz="1100" b="1" dirty="0"/>
                <a:t>усовершенствовать компанию?</a:t>
              </a:r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9C777915-4B40-448E-BD04-43B414E3EC41}"/>
                </a:ext>
              </a:extLst>
            </p:cNvPr>
            <p:cNvSpPr/>
            <p:nvPr/>
          </p:nvSpPr>
          <p:spPr>
            <a:xfrm>
              <a:off x="7931502" y="4102802"/>
              <a:ext cx="2465996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200" b="1" dirty="0"/>
                <a:t>Сила и Угроза</a:t>
              </a:r>
              <a:br>
                <a:rPr lang="ru-RU" sz="1200" b="1" dirty="0"/>
              </a:br>
              <a:br>
                <a:rPr lang="ru-RU" sz="1200" b="1" dirty="0"/>
              </a:br>
              <a:r>
                <a:rPr lang="ru-RU" sz="1100" b="1" dirty="0"/>
                <a:t>Какими способами мы можем нивелировать проблемы?</a:t>
              </a:r>
              <a:endParaRPr lang="ru-RU" sz="1200" b="1" dirty="0"/>
            </a:p>
          </p:txBody>
        </p:sp>
      </p:grp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FE87D21-7B26-4063-9F25-93FCAE9E5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[May Advising] www.may.company </a:t>
            </a:r>
            <a:r>
              <a:rPr lang="en-US" dirty="0" err="1"/>
              <a:t>info@may.company</a:t>
            </a:r>
            <a:endParaRPr lang="ru-RU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F705963-5A18-4F08-969D-0D7928C9D8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8192" y="6447415"/>
            <a:ext cx="1712872" cy="274060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888D2A4-1545-4B37-AED0-9D8FB73FF5C2}"/>
              </a:ext>
            </a:extLst>
          </p:cNvPr>
          <p:cNvSpPr/>
          <p:nvPr/>
        </p:nvSpPr>
        <p:spPr>
          <a:xfrm>
            <a:off x="72" y="110464"/>
            <a:ext cx="121919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Четырехпольная сводная </a:t>
            </a:r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SWOT</a:t>
            </a:r>
            <a:r>
              <a:rPr lang="ru-RU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-матрица</a:t>
            </a:r>
            <a:endParaRPr lang="ru-RU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2338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66</Words>
  <Application>Microsoft Office PowerPoint</Application>
  <PresentationFormat>Широкоэкранный</PresentationFormat>
  <Paragraphs>23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Гай 2 Карапетян</dc:creator>
  <cp:lastModifiedBy>Гай 2 Карапетян</cp:lastModifiedBy>
  <cp:revision>1</cp:revision>
  <dcterms:created xsi:type="dcterms:W3CDTF">2018-01-21T09:03:52Z</dcterms:created>
  <dcterms:modified xsi:type="dcterms:W3CDTF">2018-01-21T09:08:17Z</dcterms:modified>
</cp:coreProperties>
</file>